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4" r:id="rId4"/>
    <p:sldId id="258" r:id="rId5"/>
    <p:sldId id="269" r:id="rId6"/>
    <p:sldId id="266" r:id="rId7"/>
    <p:sldId id="257" r:id="rId8"/>
    <p:sldId id="259" r:id="rId9"/>
    <p:sldId id="263" r:id="rId10"/>
    <p:sldId id="260" r:id="rId11"/>
    <p:sldId id="267" r:id="rId12"/>
    <p:sldId id="265" r:id="rId13"/>
    <p:sldId id="271" r:id="rId14"/>
    <p:sldId id="268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4BFC-37FD-4A58-B905-41E58F4220E8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9888-E110-4FBB-81A4-E9FA0834A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4BFC-37FD-4A58-B905-41E58F4220E8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9888-E110-4FBB-81A4-E9FA0834A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4BFC-37FD-4A58-B905-41E58F4220E8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9888-E110-4FBB-81A4-E9FA0834A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4BFC-37FD-4A58-B905-41E58F4220E8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9888-E110-4FBB-81A4-E9FA0834A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4BFC-37FD-4A58-B905-41E58F4220E8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9888-E110-4FBB-81A4-E9FA0834A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4BFC-37FD-4A58-B905-41E58F4220E8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9888-E110-4FBB-81A4-E9FA0834A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4BFC-37FD-4A58-B905-41E58F4220E8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9888-E110-4FBB-81A4-E9FA0834A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4BFC-37FD-4A58-B905-41E58F4220E8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9888-E110-4FBB-81A4-E9FA0834A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4BFC-37FD-4A58-B905-41E58F4220E8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9888-E110-4FBB-81A4-E9FA0834A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4BFC-37FD-4A58-B905-41E58F4220E8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9888-E110-4FBB-81A4-E9FA0834A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4BFC-37FD-4A58-B905-41E58F4220E8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9888-E110-4FBB-81A4-E9FA0834A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54BFC-37FD-4A58-B905-41E58F4220E8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F9888-E110-4FBB-81A4-E9FA0834A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p.userapi.com/c852224/v852224316/11369b/IW9ltp5Str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53136">
            <a:off x="3796125" y="3025721"/>
            <a:ext cx="4924393" cy="3282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6429396"/>
            <a:ext cx="6400800" cy="42860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Чита,2019г</a:t>
            </a:r>
            <a:endParaRPr lang="ru-RU" dirty="0"/>
          </a:p>
        </p:txBody>
      </p:sp>
      <p:pic>
        <p:nvPicPr>
          <p:cNvPr id="5" name="Picture 2" descr="https://www.ultra-med.ru/uploads/image/burlakov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29"/>
            <a:ext cx="1075412" cy="10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https://pp.userapi.com/c855432/v855432861/ddb/1wVH9mqSIH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14290"/>
            <a:ext cx="1025533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s://pp.userapi.com/c849132/v849132222/12d5ce/Z-jAANtGyg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285728"/>
            <a:ext cx="1000132" cy="1000133"/>
          </a:xfrm>
          <a:prstGeom prst="rect">
            <a:avLst/>
          </a:prstGeom>
          <a:noFill/>
        </p:spPr>
      </p:pic>
      <p:pic>
        <p:nvPicPr>
          <p:cNvPr id="8" name="Picture 2" descr="ÐÐºÑÐ¸Ñ Ð²Ð¾Ð»Ð¾Ð½ÑÐµÑÑÐºÐ¾Ð³Ð¾ Ð¾ÑÑÑÐ´Ð° "/>
          <p:cNvPicPr>
            <a:picLocks noChangeAspect="1" noChangeArrowheads="1"/>
          </p:cNvPicPr>
          <p:nvPr/>
        </p:nvPicPr>
        <p:blipFill>
          <a:blip r:embed="rId6"/>
          <a:srcRect t="21874" r="3126" b="18751"/>
          <a:stretch>
            <a:fillRect/>
          </a:stretch>
        </p:blipFill>
        <p:spPr bwMode="auto">
          <a:xfrm rot="21359095">
            <a:off x="104057" y="1533502"/>
            <a:ext cx="5143536" cy="3152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Bahnschrift Condensed" pitchFamily="34" charset="0"/>
              </a:rPr>
              <a:t>25 апреля</a:t>
            </a:r>
            <a:br>
              <a:rPr lang="ru-RU" sz="3200" dirty="0" smtClean="0">
                <a:latin typeface="Bahnschrift Condensed" pitchFamily="34" charset="0"/>
              </a:rPr>
            </a:br>
            <a:r>
              <a:rPr lang="ru-RU" sz="3200" dirty="0" smtClean="0">
                <a:latin typeface="Bahnschrift Condensed" pitchFamily="34" charset="0"/>
              </a:rPr>
              <a:t> В рамках  всероссийской акции "Дети России!" ВО «</a:t>
            </a:r>
            <a:r>
              <a:rPr lang="ru-RU" sz="3200" dirty="0" err="1" smtClean="0">
                <a:latin typeface="Bahnschrift Condensed" pitchFamily="34" charset="0"/>
              </a:rPr>
              <a:t>Эндорфины</a:t>
            </a:r>
            <a:r>
              <a:rPr lang="ru-RU" sz="3200" dirty="0" smtClean="0">
                <a:latin typeface="Bahnschrift Condensed" pitchFamily="34" charset="0"/>
              </a:rPr>
              <a:t>»  провели тренинг и рассказали о вреде курения в ЧТОТИБ</a:t>
            </a:r>
            <a:endParaRPr lang="ru-RU" sz="3200" dirty="0">
              <a:latin typeface="Bahnschrift Condensed" pitchFamily="34" charset="0"/>
            </a:endParaRPr>
          </a:p>
        </p:txBody>
      </p:sp>
      <p:pic>
        <p:nvPicPr>
          <p:cNvPr id="3" name="Picture 2" descr="ÐÐºÑÐ¸Ñ Ð²Ð¾Ð»Ð¾Ð½ÑÐµÑÑÐºÐ¾Ð³Ð¾ Ð¾ÑÑÑÐ´Ð° "/>
          <p:cNvPicPr>
            <a:picLocks noChangeAspect="1" noChangeArrowheads="1"/>
          </p:cNvPicPr>
          <p:nvPr/>
        </p:nvPicPr>
        <p:blipFill>
          <a:blip r:embed="rId2"/>
          <a:srcRect t="21874" r="3126" b="18751"/>
          <a:stretch>
            <a:fillRect/>
          </a:stretch>
        </p:blipFill>
        <p:spPr bwMode="auto">
          <a:xfrm rot="21189708">
            <a:off x="-153747" y="116257"/>
            <a:ext cx="1840108" cy="1127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2" name="Picture 2" descr="https://pp.userapi.com/c853428/v853428453/2db76/RmYlVAsvgM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285992"/>
            <a:ext cx="5723873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500042"/>
            <a:ext cx="6758006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Работаем с детишками в онкологическом диспансере</a:t>
            </a:r>
            <a:endParaRPr lang="ru-RU" sz="3600" b="1" dirty="0"/>
          </a:p>
        </p:txBody>
      </p:sp>
      <p:pic>
        <p:nvPicPr>
          <p:cNvPr id="24578" name="Picture 2" descr="https://pp.userapi.com/c850616/v850616354/f2b5a/iui31VhWg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3714776" cy="4953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https://pp.userapi.com/c845417/v845417958/1dd478/OIAAL6Aort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14488"/>
            <a:ext cx="3625478" cy="4833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ÐÐºÑÐ¸Ñ Ð²Ð¾Ð»Ð¾Ð½ÑÐµÑÑÐºÐ¾Ð³Ð¾ Ð¾ÑÑÑÐ´Ð° "/>
          <p:cNvPicPr>
            <a:picLocks noChangeAspect="1" noChangeArrowheads="1"/>
          </p:cNvPicPr>
          <p:nvPr/>
        </p:nvPicPr>
        <p:blipFill>
          <a:blip r:embed="rId4"/>
          <a:srcRect t="21874" r="3126" b="18751"/>
          <a:stretch>
            <a:fillRect/>
          </a:stretch>
        </p:blipFill>
        <p:spPr bwMode="auto">
          <a:xfrm rot="21189708">
            <a:off x="-153747" y="116257"/>
            <a:ext cx="1840108" cy="1127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Qy7g_gTI3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524881">
            <a:off x="1887935" y="1519298"/>
            <a:ext cx="2678928" cy="3571904"/>
          </a:xfrm>
          <a:prstGeom prst="rect">
            <a:avLst/>
          </a:prstGeom>
        </p:spPr>
      </p:pic>
      <p:pic>
        <p:nvPicPr>
          <p:cNvPr id="6" name="Рисунок 5" descr="8WPVOQZBs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2928934"/>
            <a:ext cx="2621682" cy="350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В апреле 2019г. прошли обучение в СПИД центре</a:t>
            </a:r>
            <a:endParaRPr lang="ru-RU" sz="3600" b="1" dirty="0"/>
          </a:p>
        </p:txBody>
      </p:sp>
      <p:pic>
        <p:nvPicPr>
          <p:cNvPr id="3" name="Picture 2" descr="ÐÐºÑÐ¸Ñ Ð²Ð¾Ð»Ð¾Ð½ÑÐµÑÑÐºÐ¾Ð³Ð¾ Ð¾ÑÑÑÐ´Ð° "/>
          <p:cNvPicPr>
            <a:picLocks noChangeAspect="1" noChangeArrowheads="1"/>
          </p:cNvPicPr>
          <p:nvPr/>
        </p:nvPicPr>
        <p:blipFill>
          <a:blip r:embed="rId4"/>
          <a:srcRect t="21874" r="3126" b="18751"/>
          <a:stretch>
            <a:fillRect/>
          </a:stretch>
        </p:blipFill>
        <p:spPr bwMode="auto">
          <a:xfrm rot="21189708">
            <a:off x="60598" y="391264"/>
            <a:ext cx="1840108" cy="1127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AWFzXIoI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071678"/>
            <a:ext cx="1802354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m70gwrLkUR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74" y="1643050"/>
            <a:ext cx="2732504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«Диалог на равных» с </a:t>
            </a:r>
            <a:r>
              <a:rPr lang="ru-RU" dirty="0" err="1" smtClean="0"/>
              <a:t>Н.В.Говориным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6626" name="Picture 2" descr="https://pp.userapi.com/c847122/v847122576/188b0e/Dz8IxrxIA-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857364"/>
            <a:ext cx="3852835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357166"/>
            <a:ext cx="6115064" cy="106047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Наши собрания каждый вторник в 17:30</a:t>
            </a:r>
            <a:endParaRPr lang="ru-RU" sz="3600" b="1" dirty="0"/>
          </a:p>
        </p:txBody>
      </p:sp>
      <p:pic>
        <p:nvPicPr>
          <p:cNvPr id="25602" name="Picture 2" descr="https://pp.userapi.com/c847120/v847120316/1ff983/ark9fJAmNv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5036379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ÐÐºÑÐ¸Ñ Ð²Ð¾Ð»Ð¾Ð½ÑÐµÑÑÐºÐ¾Ð³Ð¾ Ð¾ÑÑÑÐ´Ð° "/>
          <p:cNvPicPr>
            <a:picLocks noChangeAspect="1" noChangeArrowheads="1"/>
          </p:cNvPicPr>
          <p:nvPr/>
        </p:nvPicPr>
        <p:blipFill>
          <a:blip r:embed="rId3"/>
          <a:srcRect t="21874" r="3126" b="18751"/>
          <a:stretch>
            <a:fillRect/>
          </a:stretch>
        </p:blipFill>
        <p:spPr bwMode="auto">
          <a:xfrm rot="21189708">
            <a:off x="60598" y="105536"/>
            <a:ext cx="1840108" cy="1127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s://pp.userapi.com/c847120/v847120316/1ff95f/fKFhgf5k26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3615" y="3944410"/>
            <a:ext cx="4370385" cy="2913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p.userapi.com/c847120/v847120316/1ff956/lGEgkTHaYl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357430"/>
            <a:ext cx="5679320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Эндорфинам</a:t>
            </a:r>
            <a:r>
              <a:rPr lang="ru-RU" dirty="0" smtClean="0"/>
              <a:t> 20 лет</a:t>
            </a:r>
            <a:br>
              <a:rPr lang="ru-RU" dirty="0" smtClean="0"/>
            </a:br>
            <a:r>
              <a:rPr lang="ru-RU" dirty="0" smtClean="0"/>
              <a:t>…  (сентябрь-октябрь 2019)</a:t>
            </a:r>
            <a:endParaRPr lang="ru-RU" dirty="0"/>
          </a:p>
        </p:txBody>
      </p:sp>
      <p:pic>
        <p:nvPicPr>
          <p:cNvPr id="3" name="Picture 2" descr="ÐÐºÑÐ¸Ñ Ð²Ð¾Ð»Ð¾Ð½ÑÐµÑÑÐºÐ¾Ð³Ð¾ Ð¾ÑÑÑÐ´Ð° "/>
          <p:cNvPicPr>
            <a:picLocks noChangeAspect="1" noChangeArrowheads="1"/>
          </p:cNvPicPr>
          <p:nvPr/>
        </p:nvPicPr>
        <p:blipFill>
          <a:blip r:embed="rId3"/>
          <a:srcRect t="21874" r="3126" b="18751"/>
          <a:stretch>
            <a:fillRect/>
          </a:stretch>
        </p:blipFill>
        <p:spPr bwMode="auto">
          <a:xfrm rot="21189708">
            <a:off x="60598" y="319826"/>
            <a:ext cx="1840108" cy="1127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</p:spPr>
        <p:txBody>
          <a:bodyPr/>
          <a:lstStyle/>
          <a:p>
            <a:r>
              <a:rPr lang="ru-RU" b="1" dirty="0" smtClean="0"/>
              <a:t>Направления отряда:</a:t>
            </a:r>
            <a:endParaRPr lang="ru-RU" b="1" dirty="0"/>
          </a:p>
        </p:txBody>
      </p:sp>
      <p:pic>
        <p:nvPicPr>
          <p:cNvPr id="3" name="Picture 2" descr="ÐÐºÑÐ¸Ñ Ð²Ð¾Ð»Ð¾Ð½ÑÐµÑÑÐºÐ¾Ð³Ð¾ Ð¾ÑÑÑÐ´Ð° "/>
          <p:cNvPicPr>
            <a:picLocks noChangeAspect="1" noChangeArrowheads="1"/>
          </p:cNvPicPr>
          <p:nvPr/>
        </p:nvPicPr>
        <p:blipFill>
          <a:blip r:embed="rId2"/>
          <a:srcRect t="21874" r="3126" b="18751"/>
          <a:stretch>
            <a:fillRect/>
          </a:stretch>
        </p:blipFill>
        <p:spPr bwMode="auto">
          <a:xfrm rot="21359095">
            <a:off x="242291" y="333156"/>
            <a:ext cx="1384462" cy="848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3108" y="285728"/>
            <a:ext cx="65436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Направления отряда: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5786" y="1785926"/>
            <a:ext cx="6543692" cy="450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 smtClean="0">
                <a:latin typeface="+mj-lt"/>
                <a:ea typeface="+mj-ea"/>
                <a:cs typeface="+mj-cs"/>
              </a:rPr>
              <a:t>-Популяризация ЗОЖ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-Работа</a:t>
            </a: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 детьми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baseline="0" dirty="0" smtClean="0">
                <a:latin typeface="+mj-lt"/>
                <a:ea typeface="+mj-ea"/>
                <a:cs typeface="+mj-cs"/>
              </a:rPr>
              <a:t>-</a:t>
            </a:r>
            <a:r>
              <a:rPr lang="ru-RU" sz="4400" b="1" i="1" dirty="0" smtClean="0">
                <a:latin typeface="+mj-lt"/>
                <a:ea typeface="+mj-ea"/>
                <a:cs typeface="+mj-cs"/>
              </a:rPr>
              <a:t>Д</a:t>
            </a:r>
            <a:r>
              <a:rPr lang="ru-RU" sz="4400" b="1" i="1" baseline="0" dirty="0" smtClean="0">
                <a:latin typeface="+mj-lt"/>
                <a:ea typeface="+mj-ea"/>
                <a:cs typeface="+mj-cs"/>
              </a:rPr>
              <a:t>онорство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 smtClean="0">
                <a:latin typeface="+mj-lt"/>
                <a:ea typeface="+mj-ea"/>
                <a:cs typeface="+mj-cs"/>
              </a:rPr>
              <a:t>-Помощь пожилым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baseline="0" dirty="0" smtClean="0">
                <a:latin typeface="+mj-lt"/>
                <a:ea typeface="+mj-ea"/>
                <a:cs typeface="+mj-cs"/>
              </a:rPr>
              <a:t>-Научная деятельность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28604"/>
            <a:ext cx="878684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20-21 сентября 2018 г. состоялся III Региональный съезд волонтёрских отрядов медицинских и</a:t>
            </a:r>
            <a:br>
              <a:rPr lang="ru-RU" sz="2800" b="1" dirty="0" smtClean="0"/>
            </a:br>
            <a:r>
              <a:rPr lang="ru-RU" sz="2800" b="1" dirty="0" smtClean="0"/>
              <a:t>фармацевтических вузов «Эстафета добрых дел»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857364"/>
            <a:ext cx="8858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 "</a:t>
            </a:r>
            <a:r>
              <a:rPr lang="ru-RU" sz="2400" dirty="0" err="1" smtClean="0"/>
              <a:t>Эндорфины</a:t>
            </a:r>
            <a:r>
              <a:rPr lang="ru-RU" sz="2400" dirty="0" smtClean="0"/>
              <a:t>" провел в необычной форме дискуссионную площадку</a:t>
            </a:r>
            <a:endParaRPr lang="ru-RU" sz="2400" dirty="0"/>
          </a:p>
        </p:txBody>
      </p:sp>
      <p:pic>
        <p:nvPicPr>
          <p:cNvPr id="1026" name="Picture 2" descr="https://pp.userapi.com/c848616/v848616978/82df4/3veGMFFy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8455" y="3214686"/>
            <a:ext cx="5145545" cy="3429024"/>
          </a:xfrm>
          <a:prstGeom prst="rect">
            <a:avLst/>
          </a:prstGeom>
          <a:noFill/>
        </p:spPr>
      </p:pic>
      <p:pic>
        <p:nvPicPr>
          <p:cNvPr id="1028" name="Picture 4" descr="https://pp.userapi.com/c850136/v850136978/338b8/Gjs_MKRiV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714620"/>
            <a:ext cx="5145545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428604"/>
            <a:ext cx="7000892" cy="11429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+mn-lt"/>
              </a:rPr>
              <a:t>Акция ВО «</a:t>
            </a:r>
            <a:r>
              <a:rPr lang="ru-RU" sz="3600" dirty="0" err="1" smtClean="0">
                <a:latin typeface="+mn-lt"/>
              </a:rPr>
              <a:t>Эндорфины</a:t>
            </a:r>
            <a:r>
              <a:rPr lang="ru-RU" sz="3600" dirty="0" smtClean="0">
                <a:latin typeface="+mn-lt"/>
              </a:rPr>
              <a:t>», приуроченная ко Дню народного единства</a:t>
            </a:r>
            <a:endParaRPr lang="ru-RU" dirty="0">
              <a:latin typeface="+mn-lt"/>
            </a:endParaRPr>
          </a:p>
        </p:txBody>
      </p:sp>
      <p:pic>
        <p:nvPicPr>
          <p:cNvPr id="36866" name="Picture 2" descr="ÐÐºÑÐ¸Ñ Ð²Ð¾Ð»Ð¾Ð½ÑÐµÑÑÐºÐ¾Ð³Ð¾ Ð¾ÑÑÑÐ´Ð° "/>
          <p:cNvPicPr>
            <a:picLocks noChangeAspect="1" noChangeArrowheads="1"/>
          </p:cNvPicPr>
          <p:nvPr/>
        </p:nvPicPr>
        <p:blipFill>
          <a:blip r:embed="rId2"/>
          <a:srcRect t="21874" r="3126" b="18751"/>
          <a:stretch>
            <a:fillRect/>
          </a:stretch>
        </p:blipFill>
        <p:spPr bwMode="auto">
          <a:xfrm>
            <a:off x="285720" y="285728"/>
            <a:ext cx="1643074" cy="1007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https://pp.userapi.com/c830309/v830309951/1c9974/Opkp8aDxtd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31711">
            <a:off x="428596" y="1928802"/>
            <a:ext cx="3536163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0" name="Picture 6" descr="https://pp.userapi.com/c847019/v847019951/11959a/_cK012VBy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71759">
            <a:off x="4136063" y="2600774"/>
            <a:ext cx="4645612" cy="3484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Акция «Борьба с ВИЧ</a:t>
            </a:r>
            <a:r>
              <a:rPr lang="en-US" b="1" dirty="0" smtClean="0"/>
              <a:t>/</a:t>
            </a:r>
            <a:r>
              <a:rPr lang="ru-RU" b="1" dirty="0" smtClean="0"/>
              <a:t>СПИД»</a:t>
            </a:r>
            <a:endParaRPr lang="ru-RU" b="1" dirty="0"/>
          </a:p>
        </p:txBody>
      </p:sp>
      <p:pic>
        <p:nvPicPr>
          <p:cNvPr id="3" name="Picture 2" descr="ÐÐºÑÐ¸Ñ Ð²Ð¾Ð»Ð¾Ð½ÑÐµÑÑÐºÐ¾Ð³Ð¾ Ð¾ÑÑÑÐ´Ð° "/>
          <p:cNvPicPr>
            <a:picLocks noChangeAspect="1" noChangeArrowheads="1"/>
          </p:cNvPicPr>
          <p:nvPr/>
        </p:nvPicPr>
        <p:blipFill>
          <a:blip r:embed="rId2"/>
          <a:srcRect t="21874" r="3126" b="18751"/>
          <a:stretch>
            <a:fillRect/>
          </a:stretch>
        </p:blipFill>
        <p:spPr bwMode="auto">
          <a:xfrm>
            <a:off x="214282" y="0"/>
            <a:ext cx="1463929" cy="897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 descr="https://pp.userapi.com/c846416/v846416543/13a079/rpqzlmW-hH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85860"/>
            <a:ext cx="3161131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 descr="https://pp.userapi.com/c844418/v844418350/142e4b/si0rcbU-Nd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214422"/>
            <a:ext cx="3643338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858048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Бал добровольцев «Хрустальное сердце Забайкалья»</a:t>
            </a:r>
            <a:endParaRPr lang="ru-RU" sz="3600" b="1" dirty="0"/>
          </a:p>
        </p:txBody>
      </p:sp>
      <p:pic>
        <p:nvPicPr>
          <p:cNvPr id="1026" name="Picture 2" descr="https://pp.userapi.com/c849524/v849524193/e4f4f/XEoDWYosbuo.jpg"/>
          <p:cNvPicPr>
            <a:picLocks noChangeAspect="1" noChangeArrowheads="1"/>
          </p:cNvPicPr>
          <p:nvPr/>
        </p:nvPicPr>
        <p:blipFill>
          <a:blip r:embed="rId2"/>
          <a:srcRect l="2085" r="4111" b="3030"/>
          <a:stretch>
            <a:fillRect/>
          </a:stretch>
        </p:blipFill>
        <p:spPr bwMode="auto">
          <a:xfrm>
            <a:off x="357158" y="2071678"/>
            <a:ext cx="3214710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ÐÐºÑÐ¸Ñ Ð²Ð¾Ð»Ð¾Ð½ÑÐµÑÑÐºÐ¾Ð³Ð¾ Ð¾ÑÑÑÐ´Ð° "/>
          <p:cNvPicPr>
            <a:picLocks noChangeAspect="1" noChangeArrowheads="1"/>
          </p:cNvPicPr>
          <p:nvPr/>
        </p:nvPicPr>
        <p:blipFill>
          <a:blip r:embed="rId3"/>
          <a:srcRect t="21874" r="3126" b="18751"/>
          <a:stretch>
            <a:fillRect/>
          </a:stretch>
        </p:blipFill>
        <p:spPr bwMode="auto">
          <a:xfrm>
            <a:off x="285720" y="214290"/>
            <a:ext cx="1745914" cy="1070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pp.userapi.com/c846016/v846016519/1568e1/cZyKrvESoQ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643050"/>
            <a:ext cx="3177602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Здоровья </a:t>
            </a:r>
            <a:endParaRPr lang="ru-RU" dirty="0"/>
          </a:p>
        </p:txBody>
      </p:sp>
      <p:pic>
        <p:nvPicPr>
          <p:cNvPr id="3" name="Picture 2" descr="ÐÐºÑÐ¸Ñ Ð²Ð¾Ð»Ð¾Ð½ÑÐµÑÑÐºÐ¾Ð³Ð¾ Ð¾ÑÑÑÐ´Ð° "/>
          <p:cNvPicPr>
            <a:picLocks noChangeAspect="1" noChangeArrowheads="1"/>
          </p:cNvPicPr>
          <p:nvPr/>
        </p:nvPicPr>
        <p:blipFill>
          <a:blip r:embed="rId2"/>
          <a:srcRect t="21874" r="3126" b="18751"/>
          <a:stretch>
            <a:fillRect/>
          </a:stretch>
        </p:blipFill>
        <p:spPr bwMode="auto">
          <a:xfrm>
            <a:off x="245716" y="317162"/>
            <a:ext cx="1968830" cy="1206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s://pp.userapi.com/c846418/v846418872/1e2918/SYJjOdJNU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00174"/>
            <a:ext cx="6523412" cy="4347243"/>
          </a:xfrm>
          <a:prstGeom prst="rect">
            <a:avLst/>
          </a:prstGeom>
          <a:noFill/>
        </p:spPr>
      </p:pic>
      <p:pic>
        <p:nvPicPr>
          <p:cNvPr id="7172" name="Picture 4" descr="https://pp.userapi.com/c846418/v846418872/1e292c/6b4eoMNHJ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3040" y="928670"/>
            <a:ext cx="5895937" cy="3929090"/>
          </a:xfrm>
          <a:prstGeom prst="rect">
            <a:avLst/>
          </a:prstGeom>
          <a:noFill/>
        </p:spPr>
      </p:pic>
      <p:pic>
        <p:nvPicPr>
          <p:cNvPr id="7174" name="Picture 6" descr="https://pp.userapi.com/c855624/v855624533/1b3e2/N3XPHWm3lS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714356"/>
            <a:ext cx="4339841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ÐºÑÐ¸Ñ Ð²Ð¾Ð»Ð¾Ð½ÑÐµÑÑÐºÐ¾Ð³Ð¾ Ð¾ÑÑÑÐ´Ð° "/>
          <p:cNvPicPr>
            <a:picLocks noChangeAspect="1" noChangeArrowheads="1"/>
          </p:cNvPicPr>
          <p:nvPr/>
        </p:nvPicPr>
        <p:blipFill>
          <a:blip r:embed="rId2"/>
          <a:srcRect t="21874" r="3126" b="18751"/>
          <a:stretch>
            <a:fillRect/>
          </a:stretch>
        </p:blipFill>
        <p:spPr bwMode="auto">
          <a:xfrm>
            <a:off x="0" y="571480"/>
            <a:ext cx="1930150" cy="1183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214422"/>
            <a:ext cx="778671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+mn-lt"/>
              </a:rPr>
              <a:t>16 апреля в ГУК «Учебно-методический центр культуры и народного творчества Забайкальского края» прошёл семинар на тему « Работа с детьми и молодёжью по профилактике правонарушений и антиобщественных действий в КДУ Забайкальского края».</a:t>
            </a:r>
            <a:endParaRPr lang="ru-RU" sz="2800" b="1" dirty="0">
              <a:latin typeface="+mn-lt"/>
            </a:endParaRPr>
          </a:p>
        </p:txBody>
      </p:sp>
      <p:pic>
        <p:nvPicPr>
          <p:cNvPr id="47106" name="Picture 2" descr="https://pp.userapi.com/c846523/v846523440/1e3ce8/7FafUVa2a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429000"/>
            <a:ext cx="4352385" cy="3264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8" name="Picture 4" descr="https://pp.userapi.com/c846523/v846523440/1e3cde/qgOzCr5uZ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6280">
            <a:off x="4014933" y="3417994"/>
            <a:ext cx="4964801" cy="3723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s://pp.userapi.com/c845018/v845018541/1ed6d1/mRMy-m2ixw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1571612"/>
            <a:ext cx="6667546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Неделя Добра</a:t>
            </a:r>
            <a:endParaRPr lang="ru-RU" dirty="0"/>
          </a:p>
        </p:txBody>
      </p:sp>
      <p:pic>
        <p:nvPicPr>
          <p:cNvPr id="18434" name="Picture 2" descr="https://pp.userapi.com/c849328/v849328980/17f432/_-DRZQoyub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3268288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https://pp.userapi.com/c853524/v853524233/2802f/JOer-9QLnv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9" y="1357298"/>
            <a:ext cx="3482603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ÐÐºÑÐ¸Ñ Ð²Ð¾Ð»Ð¾Ð½ÑÐµÑÑÐºÐ¾Ð³Ð¾ Ð¾ÑÑÑÐ´Ð° "/>
          <p:cNvPicPr>
            <a:picLocks noChangeAspect="1" noChangeArrowheads="1"/>
          </p:cNvPicPr>
          <p:nvPr/>
        </p:nvPicPr>
        <p:blipFill>
          <a:blip r:embed="rId4"/>
          <a:srcRect t="21874" r="3126" b="18751"/>
          <a:stretch>
            <a:fillRect/>
          </a:stretch>
        </p:blipFill>
        <p:spPr bwMode="auto">
          <a:xfrm>
            <a:off x="285720" y="428604"/>
            <a:ext cx="1571604" cy="963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132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Направления отряда:</vt:lpstr>
      <vt:lpstr>Слайд 3</vt:lpstr>
      <vt:lpstr> Акция ВО «Эндорфины», приуроченная ко Дню народного единства</vt:lpstr>
      <vt:lpstr>Акция «Борьба с ВИЧ/СПИД»</vt:lpstr>
      <vt:lpstr>Бал добровольцев «Хрустальное сердце Забайкалья»</vt:lpstr>
      <vt:lpstr>День Здоровья </vt:lpstr>
      <vt:lpstr>16 апреля в ГУК «Учебно-методический центр культуры и народного творчества Забайкальского края» прошёл семинар на тему « Работа с детьми и молодёжью по профилактике правонарушений и антиобщественных действий в КДУ Забайкальского края».</vt:lpstr>
      <vt:lpstr>Неделя Добра</vt:lpstr>
      <vt:lpstr>25 апреля  В рамках  всероссийской акции "Дети России!" ВО «Эндорфины»  провели тренинг и рассказали о вреде курения в ЧТОТИБ</vt:lpstr>
      <vt:lpstr>Работаем с детишками в онкологическом диспансере</vt:lpstr>
      <vt:lpstr>В апреле 2019г. прошли обучение в СПИД центре</vt:lpstr>
      <vt:lpstr>«Диалог на равных» с Н.В.Говориным </vt:lpstr>
      <vt:lpstr>Наши собрания каждый вторник в 17:30</vt:lpstr>
      <vt:lpstr>Эндорфинам 20 лет …  (сентябрь-октябрь 2019)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асер</dc:creator>
  <cp:lastModifiedBy>асер</cp:lastModifiedBy>
  <cp:revision>7</cp:revision>
  <dcterms:created xsi:type="dcterms:W3CDTF">2019-05-15T10:35:09Z</dcterms:created>
  <dcterms:modified xsi:type="dcterms:W3CDTF">2019-05-21T11:07:43Z</dcterms:modified>
</cp:coreProperties>
</file>